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1" r:id="rId1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6" Type="http://schemas.openxmlformats.org/officeDocument/2006/relationships/slide" Target="slides/slide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8" name="Google Shape;434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6.xml"/></Relationships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63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Properties of Numbers</a:t>
            </a:r>
            <a:endParaRPr/>
          </a:p>
        </p:txBody>
      </p:sp>
      <p:sp>
        <p:nvSpPr>
          <p:cNvPr id="4351" name="Google Shape;4351;p632"/>
          <p:cNvSpPr txBox="1"/>
          <p:nvPr>
            <p:ph idx="1" type="body"/>
          </p:nvPr>
        </p:nvSpPr>
        <p:spPr>
          <a:xfrm>
            <a:off x="457200" y="1278516"/>
            <a:ext cx="6395835" cy="2821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There are a few properties that we know and are review. We will also introduce a few more that are even a little new to me, but thats okay. Never stop learning, never stop growing.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u="sng"/>
              <a:t>Oldies</a:t>
            </a:r>
            <a:r>
              <a:rPr lang="zh-CN"/>
              <a:t>				</a:t>
            </a:r>
            <a:r>
              <a:rPr lang="zh-CN" u="sng"/>
              <a:t>Newbies</a:t>
            </a:r>
            <a:endParaRPr u="sng"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Commutative			Reflexive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Associative			Symmetric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Identity				Transitive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Inverse				Closure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Zero Product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Distributive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